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7" r:id="rId5"/>
    <p:sldId id="270" r:id="rId6"/>
    <p:sldId id="268" r:id="rId7"/>
    <p:sldId id="269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56A6"/>
    <a:srgbClr val="183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42" y="101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74A25-9C45-4416-83D2-E383A8A64D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C8E6-D56A-4870-B6E9-2A4BC7FB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88408-D389-4CF7-B377-A7B2B41CE97B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FB49E-C34A-4B76-96F0-9CDC0525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6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0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7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9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8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0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B89C-18FD-4825-8278-069F49F1242E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0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E7D-3B3A-46B5-BB93-A6F607776ECD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6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9" y="305594"/>
            <a:ext cx="1157286" cy="6500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305594"/>
            <a:ext cx="3319462" cy="6500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2F95-3C64-48C6-A6BF-975B2E978EF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5A2A-AB70-4D14-81B3-58685CF53891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2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672417"/>
            <a:ext cx="7772400" cy="113506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422262"/>
            <a:ext cx="7772400" cy="1250156"/>
          </a:xfrm>
        </p:spPr>
        <p:txBody>
          <a:bodyPr anchor="b"/>
          <a:lstStyle>
            <a:lvl1pPr marL="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B9E-A40A-4415-B805-C2A08C6447CF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3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7951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8AAE-6A56-45DF-B40A-779EA19AD0C4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9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4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4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07A-3BDB-4DAC-AB73-F59DA963094F}" type="datetime1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78381-EB74-4371-86A8-1D1778E0D1E2}" type="datetime1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8F0B-4808-4899-B492-D5F0EEBAA370}" type="datetime1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542"/>
            <a:ext cx="3008314" cy="968375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27543"/>
            <a:ext cx="5111749" cy="487759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5918"/>
            <a:ext cx="3008314" cy="3909219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CB7B-0585-4A55-B90A-F526ECDF69C2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2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8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EFFC-427F-468C-B89B-04BC1EF754E9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7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6D25D-BA64-487D-BFE0-E31B3F9DCE5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71500" rtl="0" eaLnBrk="1" latinLnBrk="0" hangingPunct="1"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4" indent="-178594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467837A-1440-4CEF-9171-358C83B47BF8}"/>
              </a:ext>
            </a:extLst>
          </p:cNvPr>
          <p:cNvSpPr txBox="1">
            <a:spLocks/>
          </p:cNvSpPr>
          <p:nvPr/>
        </p:nvSpPr>
        <p:spPr>
          <a:xfrm>
            <a:off x="1" y="2381250"/>
            <a:ext cx="9144000" cy="904875"/>
          </a:xfrm>
          <a:prstGeom prst="rect">
            <a:avLst/>
          </a:prstGeom>
          <a:solidFill>
            <a:srgbClr val="3156A6"/>
          </a:solidFill>
          <a:ln w="38100">
            <a:solidFill>
              <a:schemeClr val="tx1"/>
            </a:solidFill>
          </a:ln>
        </p:spPr>
        <p:txBody>
          <a:bodyPr vert="horz" lIns="57150" tIns="28575" rIns="57150" bIns="28575" rtlCol="0" anchor="b">
            <a:normAutofit/>
          </a:bodyPr>
          <a:lstStyle>
            <a:lvl1pPr algn="ct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200" b="1" dirty="0">
                <a:solidFill>
                  <a:schemeClr val="bg1"/>
                </a:solidFill>
              </a:rPr>
              <a:t>(Title of the presentation)</a:t>
            </a:r>
            <a:endParaRPr lang="he-IL" sz="3200" dirty="0">
              <a:solidFill>
                <a:schemeClr val="bg1"/>
              </a:solidFill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EA1E2E-9BFD-40CB-9BEF-51A1FDB3888C}"/>
              </a:ext>
            </a:extLst>
          </p:cNvPr>
          <p:cNvSpPr txBox="1">
            <a:spLocks/>
          </p:cNvSpPr>
          <p:nvPr/>
        </p:nvSpPr>
        <p:spPr>
          <a:xfrm>
            <a:off x="2964655" y="3854793"/>
            <a:ext cx="3214688" cy="1860207"/>
          </a:xfrm>
          <a:prstGeom prst="rect">
            <a:avLst/>
          </a:prstGeom>
        </p:spPr>
        <p:txBody>
          <a:bodyPr vert="horz" lIns="57150" tIns="28575" rIns="57150" bIns="28575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2000" b="1" u="sng" dirty="0">
                <a:solidFill>
                  <a:srgbClr val="002060"/>
                </a:solidFill>
              </a:rPr>
              <a:t>(Presenting Author)</a:t>
            </a:r>
            <a:r>
              <a:rPr lang="en-US" sz="2000" b="1" baseline="30000" dirty="0">
                <a:solidFill>
                  <a:srgbClr val="002060"/>
                </a:solidFill>
              </a:rPr>
              <a:t>1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</a:p>
          <a:p>
            <a:pPr rtl="0"/>
            <a:r>
              <a:rPr lang="en-US" sz="2000" b="1" dirty="0">
                <a:solidFill>
                  <a:srgbClr val="002060"/>
                </a:solidFill>
              </a:rPr>
              <a:t>(Co-author/s if any)</a:t>
            </a:r>
            <a:r>
              <a:rPr lang="en-US" sz="2000" b="1" baseline="30000" dirty="0">
                <a:solidFill>
                  <a:srgbClr val="002060"/>
                </a:solidFill>
              </a:rPr>
              <a:t>2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E3D32-7C4C-4D56-9F16-49848B1ED1D2}"/>
              </a:ext>
            </a:extLst>
          </p:cNvPr>
          <p:cNvSpPr/>
          <p:nvPr/>
        </p:nvSpPr>
        <p:spPr>
          <a:xfrm>
            <a:off x="3017362" y="4565340"/>
            <a:ext cx="3126263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1 </a:t>
            </a:r>
            <a:r>
              <a:rPr lang="en-US" sz="1375" b="1" dirty="0">
                <a:solidFill>
                  <a:srgbClr val="002060"/>
                </a:solidFill>
              </a:rPr>
              <a:t>Affiliation of Presenting Author,</a:t>
            </a:r>
            <a:r>
              <a:rPr lang="en-US" sz="1750" b="1" baseline="30000" dirty="0">
                <a:solidFill>
                  <a:srgbClr val="002060"/>
                </a:solidFill>
              </a:rPr>
              <a:t> </a:t>
            </a:r>
          </a:p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2 </a:t>
            </a:r>
            <a:r>
              <a:rPr lang="en-US" sz="1375" b="1" dirty="0">
                <a:solidFill>
                  <a:srgbClr val="002060"/>
                </a:solidFill>
              </a:rPr>
              <a:t>Affiliation/s of co-author/s</a:t>
            </a:r>
            <a:endParaRPr lang="he-IL" sz="1375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67C874-53E7-47AE-9788-AB944D89B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3231"/>
            <a:ext cx="3962400" cy="22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0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7F16B8-05F3-4C53-AC1C-A47E147C8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785" y="-142875"/>
            <a:ext cx="2866430" cy="825500"/>
          </a:xfrm>
        </p:spPr>
        <p:txBody>
          <a:bodyPr>
            <a:normAutofit/>
          </a:bodyPr>
          <a:lstStyle/>
          <a:p>
            <a:r>
              <a:rPr lang="en-US" sz="3200" b="1" dirty="0"/>
              <a:t>Background</a:t>
            </a:r>
            <a:r>
              <a:rPr lang="en-US" sz="3200" dirty="0"/>
              <a:t> </a:t>
            </a:r>
            <a:endParaRPr lang="he-IL" sz="3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C9B0B-6263-4E49-902E-99C53CB58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Font Size 20</a:t>
            </a:r>
          </a:p>
          <a:p>
            <a:r>
              <a:rPr lang="en-US" dirty="0"/>
              <a:t>Any Font Type</a:t>
            </a:r>
          </a:p>
          <a:p>
            <a:r>
              <a:rPr lang="en-US" dirty="0"/>
              <a:t>Self Explanatory</a:t>
            </a: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AFA052F0-AF28-4EF8-BF15-E49580CC0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138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C396ECE-71F4-4E43-A51B-A42750306C52}"/>
              </a:ext>
            </a:extLst>
          </p:cNvPr>
          <p:cNvSpPr txBox="1">
            <a:spLocks/>
          </p:cNvSpPr>
          <p:nvPr/>
        </p:nvSpPr>
        <p:spPr>
          <a:xfrm>
            <a:off x="3009900" y="-53976"/>
            <a:ext cx="3162300" cy="1235075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Literature Review</a:t>
            </a:r>
            <a:endParaRPr lang="he-IL" sz="3200" b="1" dirty="0"/>
          </a:p>
        </p:txBody>
      </p:sp>
      <p:sp>
        <p:nvSpPr>
          <p:cNvPr id="8" name="Content Placeholder 22">
            <a:extLst>
              <a:ext uri="{FF2B5EF4-FFF2-40B4-BE49-F238E27FC236}">
                <a16:creationId xmlns:a16="http://schemas.microsoft.com/office/drawing/2014/main" id="{A5D1BBBB-3E95-466C-89EB-979BA45EC731}"/>
              </a:ext>
            </a:extLst>
          </p:cNvPr>
          <p:cNvSpPr txBox="1">
            <a:spLocks/>
          </p:cNvSpPr>
          <p:nvPr/>
        </p:nvSpPr>
        <p:spPr>
          <a:xfrm>
            <a:off x="609600" y="14859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4313" indent="-214313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4344" indent="-178594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012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7162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737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312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8875" indent="-142875" algn="l" defTabSz="5715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Search Strategy and sources to be mentioned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633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CAC0ACA-0722-4B82-AEBF-EF0034A1A454}"/>
              </a:ext>
            </a:extLst>
          </p:cNvPr>
          <p:cNvSpPr txBox="1">
            <a:spLocks/>
          </p:cNvSpPr>
          <p:nvPr/>
        </p:nvSpPr>
        <p:spPr>
          <a:xfrm>
            <a:off x="3162300" y="-53976"/>
            <a:ext cx="3162300" cy="1235075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Literature Review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20951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525DDE-CAB1-4222-8568-66E621203F8C}"/>
              </a:ext>
            </a:extLst>
          </p:cNvPr>
          <p:cNvSpPr txBox="1">
            <a:spLocks/>
          </p:cNvSpPr>
          <p:nvPr/>
        </p:nvSpPr>
        <p:spPr>
          <a:xfrm>
            <a:off x="2895600" y="-419100"/>
            <a:ext cx="3314700" cy="14732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Results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91812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9B9A-9B32-4D0E-83F5-3E8CA0327F1F}"/>
              </a:ext>
            </a:extLst>
          </p:cNvPr>
          <p:cNvSpPr txBox="1">
            <a:spLocks/>
          </p:cNvSpPr>
          <p:nvPr/>
        </p:nvSpPr>
        <p:spPr>
          <a:xfrm>
            <a:off x="3009900" y="-63500"/>
            <a:ext cx="3162300" cy="11684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Discussion</a:t>
            </a:r>
            <a:endParaRPr lang="he-IL" sz="3200" b="1" dirty="0"/>
          </a:p>
        </p:txBody>
      </p:sp>
      <p:pic>
        <p:nvPicPr>
          <p:cNvPr id="4" name="Picture 2" descr="ISDT">
            <a:extLst>
              <a:ext uri="{FF2B5EF4-FFF2-40B4-BE49-F238E27FC236}">
                <a16:creationId xmlns:a16="http://schemas.microsoft.com/office/drawing/2014/main" id="{501C0931-A7D2-4537-A66F-40F2B9EAA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879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572AB3-8C95-4817-9A09-1E47EB211131}"/>
              </a:ext>
            </a:extLst>
          </p:cNvPr>
          <p:cNvSpPr txBox="1">
            <a:spLocks/>
          </p:cNvSpPr>
          <p:nvPr/>
        </p:nvSpPr>
        <p:spPr>
          <a:xfrm>
            <a:off x="3331042" y="-95250"/>
            <a:ext cx="2481917" cy="8255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Conclusions</a:t>
            </a:r>
            <a:endParaRPr lang="he-IL" sz="3200" b="1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C5454DCC-B61E-48E9-8C8D-A5A83B3BF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10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62</Words>
  <Application>Microsoft Office PowerPoint</Application>
  <PresentationFormat>On-screen Show (16:10)</PresentationFormat>
  <Paragraphs>19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Background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Osnat Siluk</dc:creator>
  <cp:lastModifiedBy>Nitesh Tewari</cp:lastModifiedBy>
  <cp:revision>38</cp:revision>
  <dcterms:created xsi:type="dcterms:W3CDTF">2017-01-02T10:55:00Z</dcterms:created>
  <dcterms:modified xsi:type="dcterms:W3CDTF">2021-09-10T08:41:49Z</dcterms:modified>
</cp:coreProperties>
</file>